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8" r:id="rId4"/>
    <p:sldId id="276" r:id="rId5"/>
    <p:sldId id="259" r:id="rId6"/>
    <p:sldId id="260" r:id="rId7"/>
    <p:sldId id="267" r:id="rId8"/>
    <p:sldId id="257" r:id="rId9"/>
    <p:sldId id="275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photo0397_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04800"/>
            <a:ext cx="8382000" cy="624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9200" y="609600"/>
            <a:ext cx="7047122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86000" y="228600"/>
            <a:ext cx="3048000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2819400"/>
            <a:ext cx="3036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1। .3 × .03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828800"/>
            <a:ext cx="3908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3733800"/>
            <a:ext cx="3345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2। .6 × .007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0200" y="4648200"/>
            <a:ext cx="30668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3। .15 × .3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/>
          <p:cNvSpPr/>
          <p:nvPr/>
        </p:nvSpPr>
        <p:spPr>
          <a:xfrm>
            <a:off x="228600" y="228600"/>
            <a:ext cx="8915400" cy="978408"/>
          </a:xfrm>
          <a:prstGeom prst="downArrow">
            <a:avLst>
              <a:gd name="adj1" fmla="val 50000"/>
              <a:gd name="adj2" fmla="val 6150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2819400"/>
            <a:ext cx="3377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1। .07× .007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1828800"/>
            <a:ext cx="39084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3733800"/>
            <a:ext cx="32848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2। .05 × .04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Flowchart: Punched Tape 6"/>
          <p:cNvSpPr/>
          <p:nvPr/>
        </p:nvSpPr>
        <p:spPr>
          <a:xfrm>
            <a:off x="2438400" y="228600"/>
            <a:ext cx="2819400" cy="12954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514600"/>
            <a:ext cx="29386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1। .007 × .02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52600"/>
            <a:ext cx="32255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962400"/>
            <a:ext cx="39597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.09 × .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4 =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3276600"/>
            <a:ext cx="47355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উত্তরটি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4572000"/>
            <a:ext cx="17315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 .003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4572000"/>
            <a:ext cx="2026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গ) .0036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572000"/>
            <a:ext cx="17107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ঘ) .006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572000"/>
            <a:ext cx="1848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ক) .036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478959"/>
            <a:ext cx="40110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2। . 9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×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.9 =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09800" y="6088559"/>
            <a:ext cx="1529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খ) .36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6088559"/>
            <a:ext cx="1420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গ) .09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9400" y="6088559"/>
            <a:ext cx="14109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ঘ) .18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088559"/>
            <a:ext cx="1487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ক) .81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15103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কো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990600"/>
            <a:ext cx="125867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জি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জ্ঞা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 rot="21376231">
            <a:off x="3200400" y="1295400"/>
            <a:ext cx="26670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7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2743200" y="228600"/>
            <a:ext cx="29626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/>
          </a:p>
        </p:txBody>
      </p:sp>
      <p:pic>
        <p:nvPicPr>
          <p:cNvPr id="8" name="Picture 7" descr="flowers_wonderwordz_13.jpg"/>
          <p:cNvPicPr>
            <a:picLocks noChangeAspect="1"/>
          </p:cNvPicPr>
          <p:nvPr/>
        </p:nvPicPr>
        <p:blipFill>
          <a:blip r:embed="rId2"/>
          <a:srcRect l="39583" b="3390"/>
          <a:stretch>
            <a:fillRect/>
          </a:stretch>
        </p:blipFill>
        <p:spPr>
          <a:xfrm>
            <a:off x="990600" y="1600200"/>
            <a:ext cx="650748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Wave 6"/>
          <p:cNvSpPr/>
          <p:nvPr/>
        </p:nvSpPr>
        <p:spPr>
          <a:xfrm>
            <a:off x="2286000" y="228600"/>
            <a:ext cx="4876800" cy="1676400"/>
          </a:xfrm>
          <a:prstGeom prst="wav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14400" y="2057400"/>
            <a:ext cx="7315200" cy="43434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মনোয়ারুল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হক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রিপন</a:t>
            </a:r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জামিরা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সঃ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প্রাঃ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পুঠিয়া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2133600"/>
            <a:ext cx="7391400" cy="40386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75 -76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Wave 2"/>
          <p:cNvSpPr/>
          <p:nvPr/>
        </p:nvSpPr>
        <p:spPr>
          <a:xfrm>
            <a:off x="2133600" y="304800"/>
            <a:ext cx="4343400" cy="1752600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5" name="Rectangle 4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04800" y="228600"/>
            <a:ext cx="4191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চিত্রগুলো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4876800" cy="16764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.4 × .3 = .12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9000" y="4572000"/>
            <a:ext cx="5486400" cy="1676400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.5 × .03 = .015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00" y="762000"/>
            <a:ext cx="2819400" cy="228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.03</a:t>
            </a: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× .08</a:t>
            </a: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.0024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324600" y="2362200"/>
            <a:ext cx="1981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04800" y="3810000"/>
            <a:ext cx="2819400" cy="2438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.07</a:t>
            </a: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× .06</a:t>
            </a:r>
          </a:p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.0042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914400" y="5562600"/>
            <a:ext cx="19812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304800"/>
            <a:ext cx="41910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দেখছো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228600"/>
            <a:ext cx="48006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পড়বো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 animBg="1"/>
      <p:bldP spid="11" grpId="0" animBg="1"/>
      <p:bldP spid="15" grpId="0" animBg="1"/>
      <p:bldP spid="17" grpId="0" animBg="1"/>
      <p:bldP spid="17" grpId="1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Cloud 6"/>
          <p:cNvSpPr/>
          <p:nvPr/>
        </p:nvSpPr>
        <p:spPr>
          <a:xfrm>
            <a:off x="304800" y="304800"/>
            <a:ext cx="8610600" cy="2895600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laque 7"/>
          <p:cNvSpPr/>
          <p:nvPr/>
        </p:nvSpPr>
        <p:spPr>
          <a:xfrm>
            <a:off x="1066800" y="3733800"/>
            <a:ext cx="7467600" cy="2514600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ভগ্নাংশের</a:t>
            </a:r>
            <a:r>
              <a:rPr lang="en-US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667000" y="381000"/>
            <a:ext cx="23622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828800"/>
            <a:ext cx="84582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ভগ্নাংশকে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দশমিক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ভগ্নাংশ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81000" y="0"/>
            <a:ext cx="37545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.1 × .1 =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9600"/>
            <a:ext cx="3826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 rot="16200000">
            <a:off x="228600" y="1295400"/>
            <a:ext cx="3352800" cy="3352800"/>
            <a:chOff x="457200" y="1905000"/>
            <a:chExt cx="3352800" cy="3048000"/>
          </a:xfrm>
        </p:grpSpPr>
        <p:sp>
          <p:nvSpPr>
            <p:cNvPr id="9" name="Rectangle 8"/>
            <p:cNvSpPr/>
            <p:nvPr/>
          </p:nvSpPr>
          <p:spPr>
            <a:xfrm>
              <a:off x="457200" y="19050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22098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25146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57200" y="28194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57200" y="31242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" y="34290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7200" y="37338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57200" y="40386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57200" y="43434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57200" y="4648200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 rot="5400000">
            <a:off x="228600" y="1295400"/>
            <a:ext cx="3352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" y="5334000"/>
            <a:ext cx="273504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8600" y="5334000"/>
            <a:ext cx="86106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1752600" y="2819400"/>
            <a:ext cx="3352800" cy="30480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28600" y="5334000"/>
            <a:ext cx="86106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86200" y="1371600"/>
            <a:ext cx="1066800" cy="1836241"/>
            <a:chOff x="4038600" y="1066800"/>
            <a:chExt cx="1066800" cy="1836241"/>
          </a:xfrm>
        </p:grpSpPr>
        <p:sp>
          <p:nvSpPr>
            <p:cNvPr id="26" name="TextBox 25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4038600" y="2057400"/>
              <a:ext cx="10668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5029200" y="1981200"/>
            <a:ext cx="16065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29200" y="1981200"/>
            <a:ext cx="1047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.1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5411450"/>
            <a:ext cx="86106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প্রতিটিকে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7" name="Group 166"/>
          <p:cNvGrpSpPr/>
          <p:nvPr/>
        </p:nvGrpSpPr>
        <p:grpSpPr>
          <a:xfrm>
            <a:off x="228600" y="1295400"/>
            <a:ext cx="3352800" cy="3352800"/>
            <a:chOff x="6705600" y="1143000"/>
            <a:chExt cx="3352800" cy="3352800"/>
          </a:xfrm>
        </p:grpSpPr>
        <p:grpSp>
          <p:nvGrpSpPr>
            <p:cNvPr id="46" name="Group 45"/>
            <p:cNvGrpSpPr/>
            <p:nvPr/>
          </p:nvGrpSpPr>
          <p:grpSpPr>
            <a:xfrm>
              <a:off x="6705600" y="1143000"/>
              <a:ext cx="3352800" cy="304800"/>
              <a:chOff x="4648200" y="609600"/>
              <a:chExt cx="3810000" cy="3048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7" name="Group 56"/>
            <p:cNvGrpSpPr/>
            <p:nvPr/>
          </p:nvGrpSpPr>
          <p:grpSpPr>
            <a:xfrm>
              <a:off x="6705600" y="1447800"/>
              <a:ext cx="3352800" cy="304800"/>
              <a:chOff x="4648200" y="609600"/>
              <a:chExt cx="3810000" cy="304800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6705600" y="1752600"/>
              <a:ext cx="3352800" cy="304800"/>
              <a:chOff x="4648200" y="609600"/>
              <a:chExt cx="3810000" cy="304800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6705600" y="2057400"/>
              <a:ext cx="3352800" cy="304800"/>
              <a:chOff x="4648200" y="609600"/>
              <a:chExt cx="3810000" cy="304800"/>
            </a:xfrm>
          </p:grpSpPr>
          <p:sp>
            <p:nvSpPr>
              <p:cNvPr id="80" name="Rectangle 79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/>
            <p:cNvGrpSpPr/>
            <p:nvPr/>
          </p:nvGrpSpPr>
          <p:grpSpPr>
            <a:xfrm>
              <a:off x="6705600" y="2362200"/>
              <a:ext cx="3352800" cy="304800"/>
              <a:chOff x="4648200" y="609600"/>
              <a:chExt cx="3810000" cy="304800"/>
            </a:xfrm>
          </p:grpSpPr>
          <p:sp>
            <p:nvSpPr>
              <p:cNvPr id="91" name="Rectangle 9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705600" y="2667000"/>
              <a:ext cx="3352800" cy="304800"/>
              <a:chOff x="4648200" y="609600"/>
              <a:chExt cx="3810000" cy="304800"/>
            </a:xfrm>
          </p:grpSpPr>
          <p:sp>
            <p:nvSpPr>
              <p:cNvPr id="102" name="Rectangle 101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705600" y="2971800"/>
              <a:ext cx="3352800" cy="304800"/>
              <a:chOff x="4648200" y="609600"/>
              <a:chExt cx="3810000" cy="304800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/>
            <p:cNvGrpSpPr/>
            <p:nvPr/>
          </p:nvGrpSpPr>
          <p:grpSpPr>
            <a:xfrm>
              <a:off x="6705600" y="3276600"/>
              <a:ext cx="3352800" cy="304800"/>
              <a:chOff x="4648200" y="609600"/>
              <a:chExt cx="3810000" cy="304800"/>
            </a:xfrm>
          </p:grpSpPr>
          <p:sp>
            <p:nvSpPr>
              <p:cNvPr id="124" name="Rectangle 123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Rectangle 129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Rectangle 130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Rectangle 131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 132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4" name="Group 133"/>
            <p:cNvGrpSpPr/>
            <p:nvPr/>
          </p:nvGrpSpPr>
          <p:grpSpPr>
            <a:xfrm>
              <a:off x="6705600" y="3581400"/>
              <a:ext cx="3352800" cy="304800"/>
              <a:chOff x="4648200" y="609600"/>
              <a:chExt cx="3810000" cy="304800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5" name="Group 144"/>
            <p:cNvGrpSpPr/>
            <p:nvPr/>
          </p:nvGrpSpPr>
          <p:grpSpPr>
            <a:xfrm>
              <a:off x="6705600" y="3886200"/>
              <a:ext cx="3352800" cy="304800"/>
              <a:chOff x="4648200" y="609600"/>
              <a:chExt cx="3810000" cy="304800"/>
            </a:xfrm>
          </p:grpSpPr>
          <p:sp>
            <p:nvSpPr>
              <p:cNvPr id="146" name="Rectangle 14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Rectangle 14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Rectangle 14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Rectangle 14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Rectangle 14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Rectangle 15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Rectangle 15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Rectangle 15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Rectangle 15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6" name="Group 155"/>
            <p:cNvGrpSpPr/>
            <p:nvPr/>
          </p:nvGrpSpPr>
          <p:grpSpPr>
            <a:xfrm>
              <a:off x="6705600" y="4191000"/>
              <a:ext cx="3352800" cy="304800"/>
              <a:chOff x="4648200" y="609600"/>
              <a:chExt cx="3810000" cy="304800"/>
            </a:xfrm>
          </p:grpSpPr>
          <p:sp>
            <p:nvSpPr>
              <p:cNvPr id="157" name="Rectangle 156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Rectangle 157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Rectangle 158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2" name="Rectangle 161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Rectangle 162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4" name="Rectangle 163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5" name="Rectangle 164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8" name="Group 167"/>
          <p:cNvGrpSpPr/>
          <p:nvPr/>
        </p:nvGrpSpPr>
        <p:grpSpPr>
          <a:xfrm>
            <a:off x="3657600" y="1447800"/>
            <a:ext cx="673582" cy="1836241"/>
            <a:chOff x="4191000" y="1066800"/>
            <a:chExt cx="673582" cy="1836241"/>
          </a:xfrm>
        </p:grpSpPr>
        <p:sp>
          <p:nvSpPr>
            <p:cNvPr id="169" name="TextBox 168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1" name="Straight Connector 170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2" name="Group 171"/>
          <p:cNvGrpSpPr/>
          <p:nvPr/>
        </p:nvGrpSpPr>
        <p:grpSpPr>
          <a:xfrm>
            <a:off x="4876800" y="1447800"/>
            <a:ext cx="825982" cy="1836241"/>
            <a:chOff x="4038600" y="1066800"/>
            <a:chExt cx="825982" cy="1836241"/>
          </a:xfrm>
        </p:grpSpPr>
        <p:sp>
          <p:nvSpPr>
            <p:cNvPr id="173" name="TextBox 172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5" name="Straight Connector 174"/>
            <p:cNvCxnSpPr/>
            <p:nvPr/>
          </p:nvCxnSpPr>
          <p:spPr>
            <a:xfrm>
              <a:off x="4038600" y="2057400"/>
              <a:ext cx="7620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6" name="TextBox 175"/>
          <p:cNvSpPr txBox="1"/>
          <p:nvPr/>
        </p:nvSpPr>
        <p:spPr>
          <a:xfrm>
            <a:off x="4343400" y="2057400"/>
            <a:ext cx="516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5638800" y="2057400"/>
            <a:ext cx="14798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7772400" y="1981200"/>
            <a:ext cx="865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81" name="Group 180"/>
          <p:cNvGrpSpPr/>
          <p:nvPr/>
        </p:nvGrpSpPr>
        <p:grpSpPr>
          <a:xfrm>
            <a:off x="7239000" y="1371600"/>
            <a:ext cx="673582" cy="1836241"/>
            <a:chOff x="4191000" y="1066800"/>
            <a:chExt cx="673582" cy="1836241"/>
          </a:xfrm>
        </p:grpSpPr>
        <p:sp>
          <p:nvSpPr>
            <p:cNvPr id="182" name="TextBox 181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84" name="Straight Connector 183"/>
            <p:cNvCxnSpPr/>
            <p:nvPr/>
          </p:nvCxnSpPr>
          <p:spPr>
            <a:xfrm>
              <a:off x="4191000" y="2057400"/>
              <a:ext cx="6096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Group 184"/>
          <p:cNvGrpSpPr/>
          <p:nvPr/>
        </p:nvGrpSpPr>
        <p:grpSpPr>
          <a:xfrm>
            <a:off x="8458200" y="1371600"/>
            <a:ext cx="685800" cy="1836241"/>
            <a:chOff x="4178782" y="1066800"/>
            <a:chExt cx="685800" cy="1836241"/>
          </a:xfrm>
        </p:grpSpPr>
        <p:sp>
          <p:nvSpPr>
            <p:cNvPr id="186" name="TextBox 185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88" name="Straight Connector 187"/>
            <p:cNvCxnSpPr/>
            <p:nvPr/>
          </p:nvCxnSpPr>
          <p:spPr>
            <a:xfrm>
              <a:off x="4178782" y="2057400"/>
              <a:ext cx="621818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4" name="Rectangle 193"/>
          <p:cNvSpPr/>
          <p:nvPr/>
        </p:nvSpPr>
        <p:spPr>
          <a:xfrm>
            <a:off x="3276600" y="43434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228600" y="5411450"/>
            <a:ext cx="86106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791200" y="2133600"/>
            <a:ext cx="202651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.1 × .1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5030373" y="2971800"/>
            <a:ext cx="41136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.1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5029200" y="3429000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1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শতাংশ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5029200" y="3810000"/>
            <a:ext cx="13035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= .01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114800" y="4114800"/>
            <a:ext cx="42450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.1 × .1 = .01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533400" y="5486400"/>
            <a:ext cx="86106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0" y="4800600"/>
            <a:ext cx="9372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.1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1টি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.1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1টি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অঙ্কআছে।অর্থা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2টি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0" y="4795897"/>
            <a:ext cx="93726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তাতেও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2টি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6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9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6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3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5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9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3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000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5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1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32" grpId="0"/>
      <p:bldP spid="32" grpId="1"/>
      <p:bldP spid="32" grpId="2"/>
      <p:bldP spid="33" grpId="0"/>
      <p:bldP spid="33" grpId="1"/>
      <p:bldP spid="34" grpId="0" animBg="1"/>
      <p:bldP spid="34" grpId="1" animBg="1"/>
      <p:bldP spid="176" grpId="0"/>
      <p:bldP spid="177" grpId="0"/>
      <p:bldP spid="177" grpId="1"/>
      <p:bldP spid="180" grpId="0"/>
      <p:bldP spid="180" grpId="1"/>
      <p:bldP spid="194" grpId="0" animBg="1"/>
      <p:bldP spid="195" grpId="0" animBg="1"/>
      <p:bldP spid="195" grpId="1" animBg="1"/>
      <p:bldP spid="196" grpId="0"/>
      <p:bldP spid="197" grpId="0"/>
      <p:bldP spid="198" grpId="0"/>
      <p:bldP spid="199" grpId="0"/>
      <p:bldP spid="179" grpId="0"/>
      <p:bldP spid="189" grpId="0" animBg="1"/>
      <p:bldP spid="189" grpId="1" animBg="1"/>
      <p:bldP spid="190" grpId="0" animBg="1"/>
      <p:bldP spid="190" grpId="1" animBg="1"/>
      <p:bldP spid="1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81000" y="0"/>
            <a:ext cx="36487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.2 × .1=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0" y="609600"/>
            <a:ext cx="3826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 rot="5400000">
            <a:off x="304800" y="1447800"/>
            <a:ext cx="3352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304800" y="1447800"/>
            <a:ext cx="3352800" cy="3352798"/>
            <a:chOff x="457200" y="1905000"/>
            <a:chExt cx="3352801" cy="3047997"/>
          </a:xfrm>
        </p:grpSpPr>
        <p:sp>
          <p:nvSpPr>
            <p:cNvPr id="134" name="Rectangle 133"/>
            <p:cNvSpPr/>
            <p:nvPr/>
          </p:nvSpPr>
          <p:spPr>
            <a:xfrm>
              <a:off x="457200" y="2182091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57200" y="2459182"/>
              <a:ext cx="3352800" cy="27709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57200" y="2736272"/>
              <a:ext cx="3352800" cy="27709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57200" y="3013363"/>
              <a:ext cx="3352800" cy="27709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57200" y="3290454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57200" y="3567545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57200" y="3844636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57200" y="4121726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57201" y="4398816"/>
              <a:ext cx="3352800" cy="27709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57201" y="4675907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57200" y="1905000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457200" y="5486400"/>
            <a:ext cx="273504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57200" y="5486400"/>
            <a:ext cx="76947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0" y="5410200"/>
            <a:ext cx="880882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57200" y="5486400"/>
            <a:ext cx="5245347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4800" y="4495800"/>
            <a:ext cx="3352800" cy="30480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2" name="Group 151"/>
          <p:cNvGrpSpPr/>
          <p:nvPr/>
        </p:nvGrpSpPr>
        <p:grpSpPr>
          <a:xfrm>
            <a:off x="4114800" y="914400"/>
            <a:ext cx="673582" cy="1836241"/>
            <a:chOff x="4191000" y="1066800"/>
            <a:chExt cx="673582" cy="1836241"/>
          </a:xfrm>
        </p:grpSpPr>
        <p:sp>
          <p:nvSpPr>
            <p:cNvPr id="153" name="TextBox 152"/>
            <p:cNvSpPr txBox="1"/>
            <p:nvPr/>
          </p:nvSpPr>
          <p:spPr>
            <a:xfrm>
              <a:off x="4267200" y="1066800"/>
              <a:ext cx="4683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2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4800600" y="1447800"/>
            <a:ext cx="192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800600" y="1447800"/>
            <a:ext cx="13051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.2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04800" y="4191000"/>
            <a:ext cx="3352800" cy="30480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9" name="Group 158"/>
          <p:cNvGrpSpPr/>
          <p:nvPr/>
        </p:nvGrpSpPr>
        <p:grpSpPr>
          <a:xfrm>
            <a:off x="3733800" y="1143000"/>
            <a:ext cx="673582" cy="1836241"/>
            <a:chOff x="4191000" y="1066800"/>
            <a:chExt cx="673582" cy="1836241"/>
          </a:xfrm>
        </p:grpSpPr>
        <p:sp>
          <p:nvSpPr>
            <p:cNvPr id="160" name="TextBox 159"/>
            <p:cNvSpPr txBox="1"/>
            <p:nvPr/>
          </p:nvSpPr>
          <p:spPr>
            <a:xfrm>
              <a:off x="4267200" y="1066800"/>
              <a:ext cx="4683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2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62" name="Straight Connector 161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4343400" y="1676400"/>
            <a:ext cx="591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4876800" y="1219200"/>
            <a:ext cx="673582" cy="1836241"/>
            <a:chOff x="4191000" y="1066800"/>
            <a:chExt cx="673582" cy="1836241"/>
          </a:xfrm>
        </p:grpSpPr>
        <p:sp>
          <p:nvSpPr>
            <p:cNvPr id="165" name="TextBox 164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8" name="TextBox 167"/>
          <p:cNvSpPr txBox="1"/>
          <p:nvPr/>
        </p:nvSpPr>
        <p:spPr>
          <a:xfrm>
            <a:off x="5562600" y="1752600"/>
            <a:ext cx="1773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7239000" y="1219200"/>
            <a:ext cx="673582" cy="1836241"/>
            <a:chOff x="4191000" y="1066800"/>
            <a:chExt cx="673582" cy="1836241"/>
          </a:xfrm>
        </p:grpSpPr>
        <p:sp>
          <p:nvSpPr>
            <p:cNvPr id="170" name="TextBox 169"/>
            <p:cNvSpPr txBox="1"/>
            <p:nvPr/>
          </p:nvSpPr>
          <p:spPr>
            <a:xfrm>
              <a:off x="4267200" y="1066800"/>
              <a:ext cx="4683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2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2" name="Straight Connector 171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3" name="TextBox 172"/>
          <p:cNvSpPr txBox="1"/>
          <p:nvPr/>
        </p:nvSpPr>
        <p:spPr>
          <a:xfrm>
            <a:off x="7772400" y="1752600"/>
            <a:ext cx="8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4" name="Group 173"/>
          <p:cNvGrpSpPr/>
          <p:nvPr/>
        </p:nvGrpSpPr>
        <p:grpSpPr>
          <a:xfrm>
            <a:off x="8470418" y="1219200"/>
            <a:ext cx="673582" cy="1836241"/>
            <a:chOff x="4191000" y="1066800"/>
            <a:chExt cx="673582" cy="1836241"/>
          </a:xfrm>
        </p:grpSpPr>
        <p:sp>
          <p:nvSpPr>
            <p:cNvPr id="175" name="TextBox 174"/>
            <p:cNvSpPr txBox="1"/>
            <p:nvPr/>
          </p:nvSpPr>
          <p:spPr>
            <a:xfrm>
              <a:off x="4267200" y="1066800"/>
              <a:ext cx="41710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7" name="Straight Connector 176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304800" y="5411450"/>
            <a:ext cx="86106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প্রতিটিকে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3352800" y="41910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/>
          <p:cNvSpPr/>
          <p:nvPr/>
        </p:nvSpPr>
        <p:spPr>
          <a:xfrm>
            <a:off x="3352800" y="44958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4" name="Group 183"/>
          <p:cNvGrpSpPr/>
          <p:nvPr/>
        </p:nvGrpSpPr>
        <p:grpSpPr>
          <a:xfrm>
            <a:off x="304800" y="1447800"/>
            <a:ext cx="3352800" cy="3352800"/>
            <a:chOff x="6705600" y="1143000"/>
            <a:chExt cx="3352800" cy="3352800"/>
          </a:xfrm>
        </p:grpSpPr>
        <p:grpSp>
          <p:nvGrpSpPr>
            <p:cNvPr id="185" name="Group 45"/>
            <p:cNvGrpSpPr/>
            <p:nvPr/>
          </p:nvGrpSpPr>
          <p:grpSpPr>
            <a:xfrm>
              <a:off x="6705600" y="1143000"/>
              <a:ext cx="3352800" cy="304800"/>
              <a:chOff x="4648200" y="609600"/>
              <a:chExt cx="3810000" cy="304800"/>
            </a:xfrm>
          </p:grpSpPr>
          <p:sp>
            <p:nvSpPr>
              <p:cNvPr id="296" name="Rectangle 29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1" name="Rectangle 30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6" name="Group 56"/>
            <p:cNvGrpSpPr/>
            <p:nvPr/>
          </p:nvGrpSpPr>
          <p:grpSpPr>
            <a:xfrm>
              <a:off x="6705600" y="1447800"/>
              <a:ext cx="3352800" cy="304800"/>
              <a:chOff x="4648200" y="609600"/>
              <a:chExt cx="3810000" cy="304800"/>
            </a:xfrm>
          </p:grpSpPr>
          <p:sp>
            <p:nvSpPr>
              <p:cNvPr id="286" name="Rectangle 28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1" name="Rectangle 29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7" name="Group 67"/>
            <p:cNvGrpSpPr/>
            <p:nvPr/>
          </p:nvGrpSpPr>
          <p:grpSpPr>
            <a:xfrm>
              <a:off x="6705600" y="1752600"/>
              <a:ext cx="3352800" cy="304800"/>
              <a:chOff x="4648200" y="609600"/>
              <a:chExt cx="3810000" cy="304800"/>
            </a:xfrm>
          </p:grpSpPr>
          <p:sp>
            <p:nvSpPr>
              <p:cNvPr id="276" name="Rectangle 27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ectangle 27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8" name="Rectangle 27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9" name="Rectangle 27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0" name="Rectangle 27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1" name="Rectangle 28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78"/>
            <p:cNvGrpSpPr/>
            <p:nvPr/>
          </p:nvGrpSpPr>
          <p:grpSpPr>
            <a:xfrm>
              <a:off x="6705600" y="2057400"/>
              <a:ext cx="3352800" cy="304800"/>
              <a:chOff x="4648200" y="609600"/>
              <a:chExt cx="3810000" cy="304800"/>
            </a:xfrm>
          </p:grpSpPr>
          <p:sp>
            <p:nvSpPr>
              <p:cNvPr id="266" name="Rectangle 26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Rectangle 26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Rectangle 27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Rectangle 27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Rectangle 27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ectangle 27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5" name="Rectangle 27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oup 89"/>
            <p:cNvGrpSpPr/>
            <p:nvPr/>
          </p:nvGrpSpPr>
          <p:grpSpPr>
            <a:xfrm>
              <a:off x="6705600" y="2362200"/>
              <a:ext cx="3352800" cy="304800"/>
              <a:chOff x="4648200" y="609600"/>
              <a:chExt cx="3810000" cy="304800"/>
            </a:xfrm>
          </p:grpSpPr>
          <p:sp>
            <p:nvSpPr>
              <p:cNvPr id="256" name="Rectangle 25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ectangle 25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100"/>
            <p:cNvGrpSpPr/>
            <p:nvPr/>
          </p:nvGrpSpPr>
          <p:grpSpPr>
            <a:xfrm>
              <a:off x="6705600" y="2667000"/>
              <a:ext cx="3352800" cy="304800"/>
              <a:chOff x="4648200" y="609600"/>
              <a:chExt cx="3810000" cy="304800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1" name="Group 111"/>
            <p:cNvGrpSpPr/>
            <p:nvPr/>
          </p:nvGrpSpPr>
          <p:grpSpPr>
            <a:xfrm>
              <a:off x="6705600" y="2971800"/>
              <a:ext cx="3352800" cy="304800"/>
              <a:chOff x="4648200" y="609600"/>
              <a:chExt cx="3810000" cy="304800"/>
            </a:xfrm>
          </p:grpSpPr>
          <p:sp>
            <p:nvSpPr>
              <p:cNvPr id="236" name="Rectangle 23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0" name="Rectangle 23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22"/>
            <p:cNvGrpSpPr/>
            <p:nvPr/>
          </p:nvGrpSpPr>
          <p:grpSpPr>
            <a:xfrm>
              <a:off x="6705600" y="3276600"/>
              <a:ext cx="3352800" cy="304800"/>
              <a:chOff x="4648200" y="609600"/>
              <a:chExt cx="3810000" cy="304800"/>
            </a:xfrm>
          </p:grpSpPr>
          <p:sp>
            <p:nvSpPr>
              <p:cNvPr id="226" name="Rectangle 22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0" name="Rectangle 22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133"/>
            <p:cNvGrpSpPr/>
            <p:nvPr/>
          </p:nvGrpSpPr>
          <p:grpSpPr>
            <a:xfrm>
              <a:off x="6705600" y="3581400"/>
              <a:ext cx="3352800" cy="304800"/>
              <a:chOff x="4648200" y="609600"/>
              <a:chExt cx="3810000" cy="304800"/>
            </a:xfrm>
          </p:grpSpPr>
          <p:sp>
            <p:nvSpPr>
              <p:cNvPr id="216" name="Rectangle 21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4" name="Group 144"/>
            <p:cNvGrpSpPr/>
            <p:nvPr/>
          </p:nvGrpSpPr>
          <p:grpSpPr>
            <a:xfrm>
              <a:off x="6705600" y="3886200"/>
              <a:ext cx="3352800" cy="304800"/>
              <a:chOff x="4648200" y="609600"/>
              <a:chExt cx="3810000" cy="304800"/>
            </a:xfrm>
          </p:grpSpPr>
          <p:sp>
            <p:nvSpPr>
              <p:cNvPr id="206" name="Rectangle 20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0" name="Rectangle 20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55"/>
            <p:cNvGrpSpPr/>
            <p:nvPr/>
          </p:nvGrpSpPr>
          <p:grpSpPr>
            <a:xfrm>
              <a:off x="6705600" y="4191000"/>
              <a:ext cx="3352800" cy="304800"/>
              <a:chOff x="4648200" y="609600"/>
              <a:chExt cx="3810000" cy="304800"/>
            </a:xfrm>
          </p:grpSpPr>
          <p:sp>
            <p:nvSpPr>
              <p:cNvPr id="196" name="Rectangle 195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0" name="Rectangle 199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80" name="TextBox 179"/>
          <p:cNvSpPr txBox="1"/>
          <p:nvPr/>
        </p:nvSpPr>
        <p:spPr>
          <a:xfrm>
            <a:off x="5562600" y="1676400"/>
            <a:ext cx="26741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.2 × .1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911477" y="2667000"/>
            <a:ext cx="4681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 .2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3962400" y="3124200"/>
            <a:ext cx="25458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 2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শতাংশ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3962400" y="3505200"/>
            <a:ext cx="14622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 .02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3994833" y="3962400"/>
            <a:ext cx="4600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.2 × .1 = .02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8" name="TextBox 307"/>
          <p:cNvSpPr txBox="1"/>
          <p:nvPr/>
        </p:nvSpPr>
        <p:spPr>
          <a:xfrm>
            <a:off x="762000" y="5486400"/>
            <a:ext cx="678423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1" name="TextBox 310"/>
          <p:cNvSpPr txBox="1"/>
          <p:nvPr/>
        </p:nvSpPr>
        <p:spPr>
          <a:xfrm>
            <a:off x="0" y="4800600"/>
            <a:ext cx="9372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.2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1টি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.1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1টি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অঙ্কআছে।অর্থা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2টি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0" y="4795897"/>
            <a:ext cx="93726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তাতেও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2টি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4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3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6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9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6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3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1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5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2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9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5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1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132" grpId="0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6" grpId="0"/>
      <p:bldP spid="156" grpId="1"/>
      <p:bldP spid="156" grpId="2"/>
      <p:bldP spid="157" grpId="0"/>
      <p:bldP spid="157" grpId="1"/>
      <p:bldP spid="158" grpId="0" animBg="1"/>
      <p:bldP spid="163" grpId="0"/>
      <p:bldP spid="168" grpId="0"/>
      <p:bldP spid="168" grpId="1"/>
      <p:bldP spid="173" grpId="0"/>
      <p:bldP spid="173" grpId="1"/>
      <p:bldP spid="178" grpId="0" animBg="1"/>
      <p:bldP spid="178" grpId="1" animBg="1"/>
      <p:bldP spid="179" grpId="0" animBg="1"/>
      <p:bldP spid="183" grpId="0" animBg="1"/>
      <p:bldP spid="180" grpId="0"/>
      <p:bldP spid="181" grpId="0"/>
      <p:bldP spid="182" grpId="0"/>
      <p:bldP spid="306" grpId="0"/>
      <p:bldP spid="307" grpId="0"/>
      <p:bldP spid="308" grpId="0" animBg="1"/>
      <p:bldP spid="308" grpId="1" animBg="1"/>
      <p:bldP spid="311" grpId="0" animBg="1"/>
      <p:bldP spid="311" grpId="1" animBg="1"/>
      <p:bldP spid="3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0"/>
            <a:ext cx="9144001" cy="6880859"/>
            <a:chOff x="-1" y="0"/>
            <a:chExt cx="9144001" cy="6880859"/>
          </a:xfrm>
          <a:solidFill>
            <a:srgbClr val="00B050"/>
          </a:solidFill>
        </p:grpSpPr>
        <p:sp>
          <p:nvSpPr>
            <p:cNvPr id="3" name="Rectangle 2"/>
            <p:cNvSpPr/>
            <p:nvPr/>
          </p:nvSpPr>
          <p:spPr>
            <a:xfrm rot="5400000">
              <a:off x="5692140" y="3406140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 rot="10800000">
              <a:off x="0" y="683514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 rot="16200000">
              <a:off x="-3406141" y="3406141"/>
              <a:ext cx="6858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81000" y="0"/>
            <a:ext cx="39212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.3 × .2 =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0" y="609600"/>
            <a:ext cx="3826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 rot="5400000">
            <a:off x="304800" y="1447800"/>
            <a:ext cx="3352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32"/>
          <p:cNvGrpSpPr/>
          <p:nvPr/>
        </p:nvGrpSpPr>
        <p:grpSpPr>
          <a:xfrm>
            <a:off x="304800" y="1447800"/>
            <a:ext cx="3352800" cy="3352798"/>
            <a:chOff x="457200" y="1905000"/>
            <a:chExt cx="3352801" cy="3047997"/>
          </a:xfrm>
        </p:grpSpPr>
        <p:sp>
          <p:nvSpPr>
            <p:cNvPr id="134" name="Rectangle 133"/>
            <p:cNvSpPr/>
            <p:nvPr/>
          </p:nvSpPr>
          <p:spPr>
            <a:xfrm>
              <a:off x="457200" y="2182091"/>
              <a:ext cx="3352800" cy="3048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457200" y="2459182"/>
              <a:ext cx="3352800" cy="27709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57200" y="2736272"/>
              <a:ext cx="3352800" cy="27709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57200" y="3013363"/>
              <a:ext cx="3352800" cy="277091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457200" y="3290454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457200" y="3567545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57200" y="3844636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57200" y="4121726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57201" y="4398816"/>
              <a:ext cx="3352800" cy="277092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57201" y="4675907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457200" y="1905000"/>
              <a:ext cx="3352800" cy="27709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457200" y="5486400"/>
            <a:ext cx="2735044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04800" y="5562600"/>
            <a:ext cx="76947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0" y="5638800"/>
            <a:ext cx="867096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914400" y="5562600"/>
            <a:ext cx="5245347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304800" y="4495800"/>
            <a:ext cx="3352800" cy="30480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1"/>
          <p:cNvGrpSpPr/>
          <p:nvPr/>
        </p:nvGrpSpPr>
        <p:grpSpPr>
          <a:xfrm>
            <a:off x="4114800" y="914400"/>
            <a:ext cx="673582" cy="1836241"/>
            <a:chOff x="4191000" y="1066800"/>
            <a:chExt cx="673582" cy="1836241"/>
          </a:xfrm>
        </p:grpSpPr>
        <p:sp>
          <p:nvSpPr>
            <p:cNvPr id="153" name="TextBox 152"/>
            <p:cNvSpPr txBox="1"/>
            <p:nvPr/>
          </p:nvSpPr>
          <p:spPr>
            <a:xfrm>
              <a:off x="4267200" y="1066800"/>
              <a:ext cx="5020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3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55" name="Straight Connector 154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6" name="TextBox 155"/>
          <p:cNvSpPr txBox="1"/>
          <p:nvPr/>
        </p:nvSpPr>
        <p:spPr>
          <a:xfrm>
            <a:off x="4724400" y="1447800"/>
            <a:ext cx="1928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724400" y="1447800"/>
            <a:ext cx="1346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.3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304800" y="4191000"/>
            <a:ext cx="3352800" cy="30480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158"/>
          <p:cNvGrpSpPr/>
          <p:nvPr/>
        </p:nvGrpSpPr>
        <p:grpSpPr>
          <a:xfrm>
            <a:off x="3810000" y="1295400"/>
            <a:ext cx="673582" cy="1836241"/>
            <a:chOff x="4191000" y="1066800"/>
            <a:chExt cx="673582" cy="1836241"/>
          </a:xfrm>
        </p:grpSpPr>
        <p:sp>
          <p:nvSpPr>
            <p:cNvPr id="160" name="TextBox 159"/>
            <p:cNvSpPr txBox="1"/>
            <p:nvPr/>
          </p:nvSpPr>
          <p:spPr>
            <a:xfrm>
              <a:off x="4267200" y="1066800"/>
              <a:ext cx="5020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3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62" name="Straight Connector 161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4419600" y="1828800"/>
            <a:ext cx="591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×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163"/>
          <p:cNvGrpSpPr/>
          <p:nvPr/>
        </p:nvGrpSpPr>
        <p:grpSpPr>
          <a:xfrm>
            <a:off x="5029200" y="1295400"/>
            <a:ext cx="673582" cy="1836241"/>
            <a:chOff x="4191000" y="1066800"/>
            <a:chExt cx="673582" cy="1836241"/>
          </a:xfrm>
        </p:grpSpPr>
        <p:sp>
          <p:nvSpPr>
            <p:cNvPr id="165" name="TextBox 164"/>
            <p:cNvSpPr txBox="1"/>
            <p:nvPr/>
          </p:nvSpPr>
          <p:spPr>
            <a:xfrm>
              <a:off x="4267200" y="1066800"/>
              <a:ext cx="4683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2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67" name="Straight Connector 166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8" name="TextBox 167"/>
          <p:cNvSpPr txBox="1"/>
          <p:nvPr/>
        </p:nvSpPr>
        <p:spPr>
          <a:xfrm>
            <a:off x="5562600" y="1752600"/>
            <a:ext cx="17732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68"/>
          <p:cNvGrpSpPr/>
          <p:nvPr/>
        </p:nvGrpSpPr>
        <p:grpSpPr>
          <a:xfrm>
            <a:off x="7239000" y="1219200"/>
            <a:ext cx="673582" cy="1836241"/>
            <a:chOff x="4191000" y="1066800"/>
            <a:chExt cx="673582" cy="1836241"/>
          </a:xfrm>
        </p:grpSpPr>
        <p:sp>
          <p:nvSpPr>
            <p:cNvPr id="170" name="TextBox 169"/>
            <p:cNvSpPr txBox="1"/>
            <p:nvPr/>
          </p:nvSpPr>
          <p:spPr>
            <a:xfrm>
              <a:off x="4267200" y="1066800"/>
              <a:ext cx="5020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3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2" name="Straight Connector 171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3" name="TextBox 172"/>
          <p:cNvSpPr txBox="1"/>
          <p:nvPr/>
        </p:nvSpPr>
        <p:spPr>
          <a:xfrm>
            <a:off x="7772400" y="1752600"/>
            <a:ext cx="8515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73"/>
          <p:cNvGrpSpPr/>
          <p:nvPr/>
        </p:nvGrpSpPr>
        <p:grpSpPr>
          <a:xfrm>
            <a:off x="8470418" y="1219200"/>
            <a:ext cx="673582" cy="1836241"/>
            <a:chOff x="4191000" y="1066800"/>
            <a:chExt cx="673582" cy="1836241"/>
          </a:xfrm>
        </p:grpSpPr>
        <p:sp>
          <p:nvSpPr>
            <p:cNvPr id="175" name="TextBox 174"/>
            <p:cNvSpPr txBox="1"/>
            <p:nvPr/>
          </p:nvSpPr>
          <p:spPr>
            <a:xfrm>
              <a:off x="4267200" y="1066800"/>
              <a:ext cx="46839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2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4191000" y="2133600"/>
              <a:ext cx="67358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10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77" name="Straight Connector 176"/>
            <p:cNvCxnSpPr/>
            <p:nvPr/>
          </p:nvCxnSpPr>
          <p:spPr>
            <a:xfrm>
              <a:off x="4267200" y="2057400"/>
              <a:ext cx="53340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8" name="TextBox 177"/>
          <p:cNvSpPr txBox="1"/>
          <p:nvPr/>
        </p:nvSpPr>
        <p:spPr>
          <a:xfrm>
            <a:off x="0" y="5411450"/>
            <a:ext cx="8610600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প্রতিটিকে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10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5791200" y="1752600"/>
            <a:ext cx="2441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 .3× .2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4038600" y="2819400"/>
            <a:ext cx="45929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 .3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দশমাংশ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4038600" y="3276600"/>
            <a:ext cx="2576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 6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শতাংশ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6" name="TextBox 305"/>
          <p:cNvSpPr txBox="1"/>
          <p:nvPr/>
        </p:nvSpPr>
        <p:spPr>
          <a:xfrm>
            <a:off x="4038600" y="3733800"/>
            <a:ext cx="14927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= .06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7" name="TextBox 306"/>
          <p:cNvSpPr txBox="1"/>
          <p:nvPr/>
        </p:nvSpPr>
        <p:spPr>
          <a:xfrm>
            <a:off x="3733800" y="4267200"/>
            <a:ext cx="4724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.3 × .2 = .06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304800" y="3886200"/>
            <a:ext cx="3352800" cy="304800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6" name="Group 183"/>
          <p:cNvGrpSpPr/>
          <p:nvPr/>
        </p:nvGrpSpPr>
        <p:grpSpPr>
          <a:xfrm>
            <a:off x="304800" y="1447800"/>
            <a:ext cx="3352800" cy="3352800"/>
            <a:chOff x="6705600" y="1143000"/>
            <a:chExt cx="3352800" cy="3352800"/>
          </a:xfrm>
        </p:grpSpPr>
        <p:grpSp>
          <p:nvGrpSpPr>
            <p:cNvPr id="187" name="Group 45"/>
            <p:cNvGrpSpPr/>
            <p:nvPr/>
          </p:nvGrpSpPr>
          <p:grpSpPr>
            <a:xfrm>
              <a:off x="6705600" y="1143000"/>
              <a:ext cx="3352800" cy="304800"/>
              <a:chOff x="4648200" y="609600"/>
              <a:chExt cx="3810000" cy="304800"/>
            </a:xfrm>
          </p:grpSpPr>
          <p:sp>
            <p:nvSpPr>
              <p:cNvPr id="411" name="Rectangle 41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2" name="Rectangle 41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3" name="Rectangle 41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ectangle 41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5" name="Rectangle 41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6" name="Rectangle 41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7" name="Rectangle 41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8" name="Rectangle 41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9" name="Rectangle 41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0" name="Rectangle 41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8" name="Group 56"/>
            <p:cNvGrpSpPr/>
            <p:nvPr/>
          </p:nvGrpSpPr>
          <p:grpSpPr>
            <a:xfrm>
              <a:off x="6705600" y="1447800"/>
              <a:ext cx="3352800" cy="304800"/>
              <a:chOff x="4648200" y="609600"/>
              <a:chExt cx="3810000" cy="304800"/>
            </a:xfrm>
          </p:grpSpPr>
          <p:sp>
            <p:nvSpPr>
              <p:cNvPr id="401" name="Rectangle 40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2" name="Rectangle 40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3" name="Rectangle 40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4" name="Rectangle 40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5" name="Rectangle 40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6" name="Rectangle 40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7" name="Rectangle 40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ectangle 40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9" name="Rectangle 40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0" name="Rectangle 40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9" name="Group 67"/>
            <p:cNvGrpSpPr/>
            <p:nvPr/>
          </p:nvGrpSpPr>
          <p:grpSpPr>
            <a:xfrm>
              <a:off x="6705600" y="1752600"/>
              <a:ext cx="3352800" cy="304800"/>
              <a:chOff x="4648200" y="609600"/>
              <a:chExt cx="3810000" cy="304800"/>
            </a:xfrm>
          </p:grpSpPr>
          <p:sp>
            <p:nvSpPr>
              <p:cNvPr id="391" name="Rectangle 39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2" name="Rectangle 39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3" name="Rectangle 39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4" name="Rectangle 39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5" name="Rectangle 39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6" name="Rectangle 39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7" name="Rectangle 39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9" name="Rectangle 39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0" name="Rectangle 39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0" name="Group 78"/>
            <p:cNvGrpSpPr/>
            <p:nvPr/>
          </p:nvGrpSpPr>
          <p:grpSpPr>
            <a:xfrm>
              <a:off x="6705600" y="2057400"/>
              <a:ext cx="3352800" cy="304800"/>
              <a:chOff x="4648200" y="609600"/>
              <a:chExt cx="3810000" cy="304800"/>
            </a:xfrm>
          </p:grpSpPr>
          <p:sp>
            <p:nvSpPr>
              <p:cNvPr id="381" name="Rectangle 38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2" name="Rectangle 38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3" name="Rectangle 38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4" name="Rectangle 38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5" name="Rectangle 38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6" name="Rectangle 38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7" name="Rectangle 38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8" name="Rectangle 38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9" name="Rectangle 38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0" name="Rectangle 38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1" name="Group 89"/>
            <p:cNvGrpSpPr/>
            <p:nvPr/>
          </p:nvGrpSpPr>
          <p:grpSpPr>
            <a:xfrm>
              <a:off x="6705600" y="2362200"/>
              <a:ext cx="3352800" cy="304800"/>
              <a:chOff x="4648200" y="609600"/>
              <a:chExt cx="3810000" cy="304800"/>
            </a:xfrm>
          </p:grpSpPr>
          <p:sp>
            <p:nvSpPr>
              <p:cNvPr id="371" name="Rectangle 37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2" name="Group 100"/>
            <p:cNvGrpSpPr/>
            <p:nvPr/>
          </p:nvGrpSpPr>
          <p:grpSpPr>
            <a:xfrm>
              <a:off x="6705600" y="2667000"/>
              <a:ext cx="3352800" cy="304800"/>
              <a:chOff x="4648200" y="609600"/>
              <a:chExt cx="3810000" cy="304800"/>
            </a:xfrm>
          </p:grpSpPr>
          <p:sp>
            <p:nvSpPr>
              <p:cNvPr id="361" name="Rectangle 36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3" name="Group 111"/>
            <p:cNvGrpSpPr/>
            <p:nvPr/>
          </p:nvGrpSpPr>
          <p:grpSpPr>
            <a:xfrm>
              <a:off x="6705600" y="2971800"/>
              <a:ext cx="3352800" cy="304800"/>
              <a:chOff x="4648200" y="609600"/>
              <a:chExt cx="3810000" cy="304800"/>
            </a:xfrm>
          </p:grpSpPr>
          <p:sp>
            <p:nvSpPr>
              <p:cNvPr id="351" name="Rectangle 35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4" name="Group 122"/>
            <p:cNvGrpSpPr/>
            <p:nvPr/>
          </p:nvGrpSpPr>
          <p:grpSpPr>
            <a:xfrm>
              <a:off x="6705600" y="3276600"/>
              <a:ext cx="3352800" cy="304800"/>
              <a:chOff x="4648200" y="609600"/>
              <a:chExt cx="3810000" cy="304800"/>
            </a:xfrm>
          </p:grpSpPr>
          <p:sp>
            <p:nvSpPr>
              <p:cNvPr id="341" name="Rectangle 34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95" name="Group 133"/>
            <p:cNvGrpSpPr/>
            <p:nvPr/>
          </p:nvGrpSpPr>
          <p:grpSpPr>
            <a:xfrm>
              <a:off x="6705600" y="3581400"/>
              <a:ext cx="3352800" cy="304800"/>
              <a:chOff x="4648200" y="609600"/>
              <a:chExt cx="3810000" cy="304800"/>
            </a:xfrm>
          </p:grpSpPr>
          <p:sp>
            <p:nvSpPr>
              <p:cNvPr id="331" name="Rectangle 33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8" name="Group 144"/>
            <p:cNvGrpSpPr/>
            <p:nvPr/>
          </p:nvGrpSpPr>
          <p:grpSpPr>
            <a:xfrm>
              <a:off x="6705600" y="3886200"/>
              <a:ext cx="3352800" cy="304800"/>
              <a:chOff x="4648200" y="609600"/>
              <a:chExt cx="3810000" cy="304800"/>
            </a:xfrm>
          </p:grpSpPr>
          <p:sp>
            <p:nvSpPr>
              <p:cNvPr id="321" name="Rectangle 320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09" name="Group 155"/>
            <p:cNvGrpSpPr/>
            <p:nvPr/>
          </p:nvGrpSpPr>
          <p:grpSpPr>
            <a:xfrm>
              <a:off x="6705600" y="4191000"/>
              <a:ext cx="3352800" cy="304800"/>
              <a:chOff x="4648200" y="609600"/>
              <a:chExt cx="3810000" cy="304800"/>
            </a:xfrm>
          </p:grpSpPr>
          <p:sp>
            <p:nvSpPr>
              <p:cNvPr id="310" name="Rectangle 309"/>
              <p:cNvSpPr/>
              <p:nvPr/>
            </p:nvSpPr>
            <p:spPr>
              <a:xfrm>
                <a:off x="4648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1" name="Rectangle 310"/>
              <p:cNvSpPr/>
              <p:nvPr/>
            </p:nvSpPr>
            <p:spPr>
              <a:xfrm>
                <a:off x="5029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5410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5791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6172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6553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6934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7315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7696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8077200" y="609600"/>
                <a:ext cx="381000" cy="3048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1" name="Rectangle 420"/>
          <p:cNvSpPr/>
          <p:nvPr/>
        </p:nvSpPr>
        <p:spPr>
          <a:xfrm>
            <a:off x="3352800" y="41910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2" name="Rectangle 421"/>
          <p:cNvSpPr/>
          <p:nvPr/>
        </p:nvSpPr>
        <p:spPr>
          <a:xfrm>
            <a:off x="3352800" y="38862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5" name="Rectangle 424"/>
          <p:cNvSpPr/>
          <p:nvPr/>
        </p:nvSpPr>
        <p:spPr>
          <a:xfrm>
            <a:off x="2971800" y="4495800"/>
            <a:ext cx="3810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3352800" y="4495800"/>
            <a:ext cx="3048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8" name="Rectangle 427"/>
          <p:cNvSpPr/>
          <p:nvPr/>
        </p:nvSpPr>
        <p:spPr>
          <a:xfrm>
            <a:off x="2971800" y="4191000"/>
            <a:ext cx="3810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Rectangle 428"/>
          <p:cNvSpPr/>
          <p:nvPr/>
        </p:nvSpPr>
        <p:spPr>
          <a:xfrm>
            <a:off x="2971800" y="3886200"/>
            <a:ext cx="381000" cy="304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TextBox 195"/>
          <p:cNvSpPr txBox="1"/>
          <p:nvPr/>
        </p:nvSpPr>
        <p:spPr>
          <a:xfrm>
            <a:off x="990600" y="5410200"/>
            <a:ext cx="67056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রং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অংশটুকু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বর্গটির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0" y="4953000"/>
            <a:ext cx="93726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.1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1টি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.1 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1টি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অঙ্কআছে।অর্থা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2টি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0" y="5029200"/>
            <a:ext cx="93726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তাতেও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2টি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যেসংখ্যাগুলো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তারও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ততগুলো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8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3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3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8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3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4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8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4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0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4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  <p:bldP spid="131" grpId="0"/>
      <p:bldP spid="132" grpId="0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6" grpId="0"/>
      <p:bldP spid="156" grpId="1"/>
      <p:bldP spid="156" grpId="2"/>
      <p:bldP spid="157" grpId="0"/>
      <p:bldP spid="157" grpId="1"/>
      <p:bldP spid="158" grpId="0" animBg="1"/>
      <p:bldP spid="163" grpId="0"/>
      <p:bldP spid="168" grpId="0"/>
      <p:bldP spid="168" grpId="1"/>
      <p:bldP spid="173" grpId="0"/>
      <p:bldP spid="173" grpId="1"/>
      <p:bldP spid="178" grpId="0" animBg="1"/>
      <p:bldP spid="178" grpId="1" animBg="1"/>
      <p:bldP spid="180" grpId="0"/>
      <p:bldP spid="181" grpId="0"/>
      <p:bldP spid="182" grpId="0"/>
      <p:bldP spid="306" grpId="0"/>
      <p:bldP spid="307" grpId="0"/>
      <p:bldP spid="185" grpId="0" animBg="1"/>
      <p:bldP spid="421" grpId="0" animBg="1"/>
      <p:bldP spid="422" grpId="0" animBg="1"/>
      <p:bldP spid="425" grpId="0" animBg="1"/>
      <p:bldP spid="427" grpId="0" animBg="1"/>
      <p:bldP spid="428" grpId="0" animBg="1"/>
      <p:bldP spid="429" grpId="0" animBg="1"/>
      <p:bldP spid="196" grpId="0" animBg="1"/>
      <p:bldP spid="196" grpId="1" animBg="1"/>
      <p:bldP spid="199" grpId="0" animBg="1"/>
      <p:bldP spid="199" grpId="1" animBg="1"/>
      <p:bldP spid="20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768</Words>
  <Application>Microsoft Office PowerPoint</Application>
  <PresentationFormat>On-screen Show (4:3)</PresentationFormat>
  <Paragraphs>155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RIPON</dc:creator>
  <cp:lastModifiedBy>RIPON</cp:lastModifiedBy>
  <cp:revision>71</cp:revision>
  <dcterms:created xsi:type="dcterms:W3CDTF">2006-08-16T00:00:00Z</dcterms:created>
  <dcterms:modified xsi:type="dcterms:W3CDTF">2015-09-16T02:20:00Z</dcterms:modified>
</cp:coreProperties>
</file>